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259" r:id="rId5"/>
    <p:sldId id="291" r:id="rId6"/>
    <p:sldId id="292" r:id="rId7"/>
    <p:sldId id="307" r:id="rId8"/>
    <p:sldId id="308" r:id="rId9"/>
    <p:sldId id="309" r:id="rId10"/>
    <p:sldId id="310" r:id="rId11"/>
    <p:sldId id="312" r:id="rId12"/>
    <p:sldId id="313" r:id="rId13"/>
    <p:sldId id="315" r:id="rId14"/>
    <p:sldId id="316" r:id="rId15"/>
    <p:sldId id="296" r:id="rId16"/>
    <p:sldId id="298" r:id="rId17"/>
    <p:sldId id="299" r:id="rId18"/>
    <p:sldId id="261" r:id="rId19"/>
    <p:sldId id="262" r:id="rId20"/>
    <p:sldId id="269" r:id="rId21"/>
    <p:sldId id="263" r:id="rId22"/>
    <p:sldId id="264" r:id="rId23"/>
    <p:sldId id="265" r:id="rId24"/>
    <p:sldId id="266" r:id="rId25"/>
    <p:sldId id="267" r:id="rId26"/>
    <p:sldId id="268" r:id="rId27"/>
    <p:sldId id="270" r:id="rId28"/>
    <p:sldId id="271" r:id="rId29"/>
    <p:sldId id="272" r:id="rId30"/>
    <p:sldId id="274" r:id="rId31"/>
    <p:sldId id="317" r:id="rId32"/>
    <p:sldId id="275" r:id="rId33"/>
    <p:sldId id="276" r:id="rId3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>
        <p:scale>
          <a:sx n="94" d="100"/>
          <a:sy n="94" d="100"/>
        </p:scale>
        <p:origin x="-127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C9424-180F-40C3-B781-5271CAF17D6C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C29A-347E-4A19-B614-5F3D87C80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08B6C-6F49-42DD-A5E2-B695A20A956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ACA30-B334-4AD6-A018-228C24619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9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4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8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5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4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8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68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0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5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74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08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1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0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77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7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2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11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CA30-B334-4AD6-A018-228C246195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1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A64861-AA91-48B8-8DBE-F660CD892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0BC657-A8C7-46AE-9D88-C090104F591F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47DF9-2EC4-446F-BB00-ABDEAE417D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earch.yahoo.com/images/view;_ylt=AwrTcXrur59TUgsAGCuJzbkF;_ylu=X3oDMTIzMTE5YWNnBHNlYwNzcgRzbGsDaW1nBG9pZANmMDZjNDhlNWJjMTFiNDkwOTUyNWY2OWY0YTk1M2Y1NgRncG9zAzEzBGl0A2Jpbmc-?back=https://images.search.yahoo.com/search/images?_adv_prop=image&amp;va=police+officer+cartoon&amp;fr=yfp-t-901-s&amp;tab=organic&amp;ri=13&amp;w=654&amp;h=1200&amp;imgurl=rogerionik.com.br/wp-content/uploads/cartoon-police-officer-hat-8011.jpg&amp;rurl=http://rogerionik.com.br/wp-content/uploads/cartoon-police-officer-hat&amp;size=70.8KB&amp;name=stop+office+people+howdraw+%3cb%3ecartoon+police+%3c/b%3ecachedcartoon+%3cb%3epolice+%3c/b%3ewith+of+...&amp;p=police+officer+cartoon&amp;oid=f06c48e5bc11b4909525f69f4a953f56&amp;fr2=&amp;fr=yfp-t-901-s&amp;tt=stop+office+people+howdraw+%3cb%3ecartoon+police+%3c/b%3ecachedcartoon+%3cb%3epolice+%3c/b%3ewith+of+...&amp;b=0&amp;ni=21&amp;no=13&amp;ts=&amp;tab=organic&amp;sigr=126njs8nd&amp;sigb=13okrnr6g&amp;sigi=128f0j8br&amp;sigt=12o55hrn3&amp;sign=12o55hrn3&amp;.crumb=Y4jevRTaYRa&amp;fr=yfp-t-901-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earch.yahoo.com/images/view;_ylt=AwrTcYAAsJ9Tw3oALniJzbkF;_ylu=X3oDMTIza2V0bjJsBHNlYwNzcgRzbGsDaW1nBG9pZAM4MGZkMjNlYmMxN2VkYTViODNlNjM4Mjk3MjgzYzg3YgRncG9zAzg0BGl0A2Jpbmc-?back=https://images.search.yahoo.com/search/images?p=police+officer+cartoon&amp;_adv_prop=image&amp;va=police+officer+cartoon&amp;fr=yfp-t-901-s&amp;spos=12&amp;nost=1&amp;tab=organic&amp;ri=84&amp;w=940&amp;h=940&amp;imgurl=cdn.toonvectors.com/images/46/18658/toonvectors-18658-940.jpg&amp;rurl=http://www.toonvectors.com/clip-art/cartoon-friendly-police-officer-character/18658&amp;size=515.7KB&amp;name=%3cb%3eCartoon+%3c/b%3eFriendly+%3cb%3ePolice+Officer+%3c/b%3eCharacter&amp;p=police+officer+cartoon&amp;oid=80fd23ebc17eda5b83e638297283c87b&amp;fr2=&amp;fr=yfp-t-901-s&amp;tt=%3cb%3eCartoon+%3c/b%3eFriendly+%3cb%3ePolice+Officer+%3c/b%3eCharacter&amp;b=61&amp;ni=96&amp;no=84&amp;ts=&amp;tab=organic&amp;sigr=12jd1pr9c&amp;sigb=1506ihiu3&amp;sigi=11t77tlai&amp;sigt=11nguh6om&amp;sign=11nguh6om&amp;.crumb=Y4jevRTaYRa&amp;fr=yfp-t-901-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earch.yahoo.com/images/view;_ylt=AwrTcXrur59TUgsAECuJzbkF;_ylu=X3oDMTIya2NmYmRuBHNlYwNzcgRzbGsDaW1nBG9pZAMyN2ZjMzE3MDY1OGIzYWFiZjllOGFlODMzNzAzZWExNARncG9zAzUEaXQDYmluZw--?back=https://images.search.yahoo.com/search/images?_adv_prop=image&amp;va=police+officer+cartoon&amp;fr=yfp-t-901-s&amp;tab=organic&amp;ri=5&amp;w=146&amp;h=225&amp;imgurl=i75.photobucket.com/albums/i313/vanessailoveyou/blog/Police_Officer_-_Cartoon_08.jpg&amp;rurl=http://dade4christ.blogspot.com/2007/03/how-god-is-not-like-policeman.html&amp;size=+7.1KB&amp;name=%3cb%3ePolice%3c/b%3e_%3cb%3eOfficer%3c/b%3e_-_%3cb%3eCartoon%3c/b%3e_08.jpg&amp;p=police+officer+cartoon&amp;oid=27fc3170658b3aabf9e8ae833703ea14&amp;fr2=&amp;fr=yfp-t-901-s&amp;tt=%3cb%3ePolice%3c/b%3e_%3cb%3eOfficer%3c/b%3e_-_%3cb%3eCartoon%3c/b%3e_08.jpg&amp;b=0&amp;ni=21&amp;no=5&amp;ts=&amp;tab=organic&amp;sigr=12al33ump&amp;sigb=13nrn8la4&amp;sigi=12k6ic7v3&amp;sigt=11kud6a54&amp;sign=11kud6a54&amp;.crumb=Y4jevRTaYRa&amp;fr=yfp-t-901-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earch.yahoo.com/images/view;_ylt=AwrTcXrur59TUgsADSuJzbkF;_ylu=X3oDMTIyOThiN2xyBHNlYwNzcgRzbGsDaW1nBG9pZAM3NzI1ZWI3ZGUxMTNiMDQwNjM3MmM3NjE2ZGI0NmU3MgRncG9zAzIEaXQDYmluZw--?back=https://images.search.yahoo.com/search/images?_adv_prop=image&amp;va=police+officer+cartoon&amp;fr=yfp-t-901-s&amp;tab=organic&amp;ri=2&amp;w=301&amp;h=400&amp;imgurl=3.bp.blogspot.com/-xIk6YYqcBTw/T2-t8NDj0EI/AAAAAAAABgY/V7MPxMwMEnA/s1600/Cartoon_Police.png&amp;rurl=http://cartoonphotogallery.blogspot.com/2012/03/police-officer.html&amp;size=52.4KB&amp;name=Cartoons+and+stuff...&amp;p=police+officer+cartoon&amp;oid=7725eb7de113b0406372c7616db46e72&amp;fr2=&amp;fr=yfp-t-901-s&amp;tt=Cartoons+and+stuff...&amp;b=0&amp;ni=21&amp;no=2&amp;ts=&amp;tab=organic&amp;sigr=123gfnu61&amp;sigb=13nlun6iu&amp;sigi=12rr2fr75&amp;sigt=10lnr0u3l&amp;sign=10lnr0u3l&amp;.crumb=Y4jevRTaYRa&amp;fr=yfp-t-901-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980728"/>
            <a:ext cx="5109192" cy="221967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effectLst/>
              </a:rPr>
              <a:t>ENGLISH FOR EVERYONE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4725144"/>
            <a:ext cx="5472280" cy="1752600"/>
          </a:xfrm>
        </p:spPr>
        <p:txBody>
          <a:bodyPr/>
          <a:lstStyle/>
          <a:p>
            <a:pPr algn="ctr"/>
            <a:r>
              <a:rPr lang="en-US" dirty="0" smtClean="0"/>
              <a:t>                          Miss Arlene G. Agustin</a:t>
            </a:r>
            <a:endParaRPr lang="en-US" dirty="0"/>
          </a:p>
        </p:txBody>
      </p:sp>
      <p:pic>
        <p:nvPicPr>
          <p:cNvPr id="4" name="yui_3_5_1_3_1402974188456_1068" descr="https://sp.yimg.com/ib/th?id=HN.608034564620223804&amp;pid=15.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30243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9144000" cy="1412875"/>
          </a:xfrm>
        </p:spPr>
        <p:txBody>
          <a:bodyPr/>
          <a:lstStyle/>
          <a:p>
            <a:r>
              <a:rPr lang="en-US" dirty="0"/>
              <a:t>What time does this clock show?</a:t>
            </a:r>
          </a:p>
        </p:txBody>
      </p:sp>
      <p:pic>
        <p:nvPicPr>
          <p:cNvPr id="116740" name="Picture 4" descr="800715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30438" y="2097088"/>
            <a:ext cx="4314825" cy="3594100"/>
          </a:xfrm>
          <a:noFill/>
          <a:ln/>
        </p:spPr>
      </p:pic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2233613" y="5730875"/>
            <a:ext cx="43164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3:00 - Three o'clock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7467600" cy="122413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What time does this clock show? </a:t>
            </a:r>
            <a:endParaRPr lang="en-US" sz="4000" dirty="0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933450" y="5518150"/>
            <a:ext cx="73977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10:10 - Ten – ten / Ten minutes past ten</a:t>
            </a:r>
          </a:p>
        </p:txBody>
      </p:sp>
      <p:pic>
        <p:nvPicPr>
          <p:cNvPr id="114697" name="Picture 9" descr="clock-D100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04864"/>
            <a:ext cx="5772150" cy="2947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time is it?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3800" y="1441450"/>
            <a:ext cx="4124325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118789" name="Picture 5" descr="C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538" y="1452563"/>
            <a:ext cx="4592637" cy="4037012"/>
          </a:xfrm>
          <a:prstGeom prst="rect">
            <a:avLst/>
          </a:prstGeom>
          <a:noFill/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14300" y="5553075"/>
            <a:ext cx="89138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3200" dirty="0">
                <a:latin typeface="Arial" charset="0"/>
              </a:rPr>
              <a:t>5:15 - Five – fifteen / Quarter past five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381000"/>
            <a:ext cx="6624736" cy="1371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time is it?</a:t>
            </a:r>
          </a:p>
        </p:txBody>
      </p:sp>
      <p:pic>
        <p:nvPicPr>
          <p:cNvPr id="123909" name="Picture 5" descr="CKKW497R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9"/>
            <a:ext cx="6048672" cy="3833216"/>
          </a:xfrm>
          <a:prstGeom prst="rect">
            <a:avLst/>
          </a:prstGeom>
          <a:noFill/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827584" y="5614988"/>
            <a:ext cx="763284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latin typeface="Arial" charset="0"/>
              </a:rPr>
              <a:t>3:55 - three – fifty-five / Five to four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450px-Zilant_C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5648325" cy="3600400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03313"/>
          </a:xfrm>
        </p:spPr>
        <p:txBody>
          <a:bodyPr/>
          <a:lstStyle/>
          <a:p>
            <a:r>
              <a:rPr lang="en-US" dirty="0"/>
              <a:t>What time is it?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784850"/>
            <a:ext cx="7344816" cy="696913"/>
          </a:xfrm>
          <a:solidFill>
            <a:srgbClr val="3366FF"/>
          </a:solidFill>
        </p:spPr>
        <p:txBody>
          <a:bodyPr wrap="none"/>
          <a:lstStyle/>
          <a:p>
            <a:pPr algn="ctr">
              <a:buFont typeface="Wingdings" pitchFamily="2" charset="2"/>
              <a:buNone/>
            </a:pPr>
            <a:r>
              <a:rPr lang="en-US" b="1" dirty="0"/>
              <a:t>2:45 - two – forty-five /Quarter to three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sz="6000" dirty="0" smtClean="0"/>
              <a:t>TIME FOR A TEST!!!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7170" name="Picture 2" descr="C:\Users\Roven\Desktop\police work\penclch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2194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Roven\Desktop\police work\time\what_time_is_i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5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86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24-hour (MILITARY TIME)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Roven\Desktop\police work\time\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5" y="1459185"/>
            <a:ext cx="8270875" cy="46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276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276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430488"/>
            <a:ext cx="87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95735" y="343048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936381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94332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89650" y="5949221"/>
            <a:ext cx="93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597041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75891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5328592" cy="5328592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effectLst/>
              </a:rPr>
              <a:t>QUESTION AND RESPONSE</a:t>
            </a:r>
            <a:endParaRPr lang="en-US" sz="8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https://sp2.yimg.com/ib/th?id=HN.608025635379612622&amp;pid=15.1">
            <a:hlinkClick r:id="rId3" tgtFrame="&quot;_top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85559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7859216" cy="5950261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WHAT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WHEN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WHY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HOW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YES/NO QUESTION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4608512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effectLst/>
              </a:rPr>
              <a:t>HOW TO PROPERLY INTRODUCE YOURSELF TO TOURIST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vocabulary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Recommend</a:t>
            </a:r>
          </a:p>
          <a:p>
            <a:r>
              <a:rPr lang="en-US" b="1" dirty="0" smtClean="0"/>
              <a:t>Routine</a:t>
            </a:r>
          </a:p>
          <a:p>
            <a:r>
              <a:rPr lang="en-US" b="1" dirty="0" smtClean="0"/>
              <a:t>Schedule</a:t>
            </a:r>
          </a:p>
          <a:p>
            <a:r>
              <a:rPr lang="en-US" b="1" dirty="0" smtClean="0"/>
              <a:t>Day</a:t>
            </a:r>
          </a:p>
          <a:p>
            <a:r>
              <a:rPr lang="en-US" b="1" dirty="0" smtClean="0"/>
              <a:t>Date</a:t>
            </a:r>
          </a:p>
          <a:p>
            <a:r>
              <a:rPr lang="en-US" b="1" dirty="0" smtClean="0"/>
              <a:t>Reason</a:t>
            </a:r>
          </a:p>
          <a:p>
            <a:r>
              <a:rPr lang="en-US" b="1" dirty="0" smtClean="0"/>
              <a:t>Permission</a:t>
            </a:r>
          </a:p>
          <a:p>
            <a:r>
              <a:rPr lang="en-US" b="1" dirty="0" smtClean="0"/>
              <a:t>Inquiry </a:t>
            </a:r>
          </a:p>
          <a:p>
            <a:r>
              <a:rPr lang="en-US" b="1" dirty="0" smtClean="0"/>
              <a:t>route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WHAT?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question. 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What time is the bus coming? (time)</a:t>
            </a:r>
          </a:p>
          <a:p>
            <a:r>
              <a:rPr lang="en-US" dirty="0" smtClean="0"/>
              <a:t>What restaurant can you recommend to us? ( place)</a:t>
            </a:r>
          </a:p>
          <a:p>
            <a:r>
              <a:rPr lang="en-US" dirty="0" smtClean="0"/>
              <a:t>What day can I come back? ( schedule)</a:t>
            </a:r>
          </a:p>
          <a:p>
            <a:r>
              <a:rPr lang="en-US" dirty="0" smtClean="0"/>
              <a:t>What is the best way to go to market village ( route)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WHEN?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about time, schedule or routine, day or date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When will I come back? ( Day or date)</a:t>
            </a:r>
          </a:p>
          <a:p>
            <a:r>
              <a:rPr lang="en-US" dirty="0" smtClean="0"/>
              <a:t>When is the next bus coming?(schedule /routine)</a:t>
            </a:r>
          </a:p>
          <a:p>
            <a:r>
              <a:rPr lang="en-US" dirty="0" smtClean="0"/>
              <a:t>When is it going to open? (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WHERE?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about place or location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Where is the nearest bank? ( place)</a:t>
            </a:r>
          </a:p>
          <a:p>
            <a:r>
              <a:rPr lang="en-US" dirty="0" smtClean="0"/>
              <a:t>Where does this road lead to ( location)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WHY?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about reason( because )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Why can’t we use our camera inside?</a:t>
            </a:r>
          </a:p>
          <a:p>
            <a:r>
              <a:rPr lang="en-US" dirty="0" smtClean="0"/>
              <a:t>Why can’t we come inside the palace?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HOW?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for the amount/price, process or steps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How can I go to market village? ( process )</a:t>
            </a:r>
          </a:p>
          <a:p>
            <a:r>
              <a:rPr lang="en-US" dirty="0" smtClean="0"/>
              <a:t>How much is the entrance fee? ( amount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YES OR NO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for asking permission / inquiry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Can I park my car here? ( asking permission)</a:t>
            </a:r>
          </a:p>
          <a:p>
            <a:r>
              <a:rPr lang="en-US" dirty="0" smtClean="0"/>
              <a:t>Is it possible for me to extend my visa here ( inquiry)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5553816" cy="540060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Let’s try answering some questions</a:t>
            </a:r>
            <a:r>
              <a:rPr lang="en-US" sz="6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sp1.yimg.com/ib/th?id=HN.607992340795163401&amp;pid=15.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23762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WHAT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800" b="1" dirty="0" smtClean="0"/>
              <a:t>WHAT DO I NEED TO WEAR TO USE THE PALACE GARDEN FOR JOGGING?</a:t>
            </a: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endParaRPr lang="en-US" sz="3800" b="1" dirty="0" smtClean="0"/>
          </a:p>
          <a:p>
            <a:r>
              <a:rPr lang="en-US" sz="3800" b="1" dirty="0" smtClean="0"/>
              <a:t>WHAT TIME DOES THE PALACE GARDEN OPENS AND CLOSES?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WHEN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WHEN WILL THE BUS COME?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WHEN IS YOUR BIRTHDAY?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VOCABULARY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OFFICER  -</a:t>
            </a:r>
          </a:p>
          <a:p>
            <a:r>
              <a:rPr lang="en-US" sz="4000" b="1" dirty="0" smtClean="0"/>
              <a:t>ASSISTANCE –</a:t>
            </a:r>
          </a:p>
          <a:p>
            <a:r>
              <a:rPr lang="en-US" sz="4000" b="1" dirty="0" smtClean="0"/>
              <a:t>HELP –</a:t>
            </a:r>
          </a:p>
          <a:p>
            <a:r>
              <a:rPr lang="en-US" sz="4000" b="1" dirty="0" smtClean="0"/>
              <a:t>GOOD MORNING-</a:t>
            </a:r>
          </a:p>
          <a:p>
            <a:r>
              <a:rPr lang="en-US" sz="4000" b="1" dirty="0" smtClean="0"/>
              <a:t>GOOD AFTERNOON-</a:t>
            </a:r>
          </a:p>
          <a:p>
            <a:r>
              <a:rPr lang="en-US" sz="4000" b="1" dirty="0" smtClean="0"/>
              <a:t>GOOD EVENING -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WHERE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WHERE CAN I EXCHANGE MY MONEY?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WHERE AM I?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WHY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CAN’T I COME INSIDE THE PALACE?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I NEED TO WEAR PANTS TO JOG IN THE PALACE?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/>
              <a:t>HOW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MUCH IS THE FARE FROM HERE TO MARKET VILLAGE?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HOW CAN I GO TO THE BEACH?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YES OR NO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DID YOU HAVE BREAKFAST ALREADY?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CAN I COME INSIDE THE PALACE?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852936"/>
            <a:ext cx="2743200" cy="33954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88640"/>
            <a:ext cx="3888432" cy="2376264"/>
          </a:xfrm>
        </p:spPr>
        <p:txBody>
          <a:bodyPr>
            <a:normAutofit/>
          </a:bodyPr>
          <a:lstStyle/>
          <a:p>
            <a:r>
              <a:rPr lang="en-US" b="1" dirty="0" smtClean="0"/>
              <a:t>GOODMORNING</a:t>
            </a:r>
          </a:p>
          <a:p>
            <a:r>
              <a:rPr lang="en-US" b="1" dirty="0" smtClean="0"/>
              <a:t>GOODAFTERNOON</a:t>
            </a:r>
          </a:p>
          <a:p>
            <a:r>
              <a:rPr lang="en-US" b="1" dirty="0" smtClean="0"/>
              <a:t>GOODEVENING</a:t>
            </a:r>
          </a:p>
        </p:txBody>
      </p:sp>
      <p:pic>
        <p:nvPicPr>
          <p:cNvPr id="5" name="yui_3_5_1_3_1402974188456_1097" descr="https://sp.yimg.com/ib/th?id=HN.608053896267170848&amp;pid=15.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32856"/>
            <a:ext cx="26642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4139952" y="908720"/>
            <a:ext cx="3744416" cy="1944216"/>
          </a:xfrm>
          <a:prstGeom prst="wedgeEllipseCallout">
            <a:avLst>
              <a:gd name="adj1" fmla="val -99481"/>
              <a:gd name="adj2" fmla="val 69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OFFICER __________ HOW MAY I HELP YOU?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059832" y="2636912"/>
            <a:ext cx="4896544" cy="2088232"/>
          </a:xfrm>
          <a:prstGeom prst="wedgeEllipseCallout">
            <a:avLst>
              <a:gd name="adj1" fmla="val -66303"/>
              <a:gd name="adj2" fmla="val -22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AM OFFICER __________ IS THERE ANYTHING  I CAN DO FOR YOU?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059832" y="4581128"/>
            <a:ext cx="5256584" cy="1728192"/>
          </a:xfrm>
          <a:prstGeom prst="wedgeEllipseCallout">
            <a:avLst>
              <a:gd name="adj1" fmla="val -65063"/>
              <a:gd name="adj2" fmla="val -129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NAME IS __________ , I AM A POLICE OFFICER DO YOU NEED  ANY ASSISTANCE?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653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TELLING TIME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573016"/>
            <a:ext cx="8062912" cy="2218184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This topic will help us: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Tell the correct time when asked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 smtClean="0"/>
              <a:t>Know the difference of 12-hour and 24-hour time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7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Telling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Roven\Desktop\police work\time\24-Hour_C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6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Parts of the Clock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r>
              <a:rPr lang="en-US" dirty="0">
                <a:solidFill>
                  <a:srgbClr val="6600CC"/>
                </a:solidFill>
              </a:rPr>
              <a:t>Hour hand</a:t>
            </a:r>
          </a:p>
          <a:p>
            <a:r>
              <a:rPr lang="en-US" dirty="0">
                <a:solidFill>
                  <a:srgbClr val="FF0000"/>
                </a:solidFill>
              </a:rPr>
              <a:t>Minute hand</a:t>
            </a:r>
          </a:p>
          <a:p>
            <a:r>
              <a:rPr lang="en-US" dirty="0">
                <a:solidFill>
                  <a:schemeClr val="hlink"/>
                </a:solidFill>
              </a:rPr>
              <a:t>Second hand</a:t>
            </a:r>
          </a:p>
          <a:p>
            <a:r>
              <a:rPr lang="en-US" dirty="0"/>
              <a:t>Face</a:t>
            </a:r>
          </a:p>
        </p:txBody>
      </p:sp>
      <p:pic>
        <p:nvPicPr>
          <p:cNvPr id="276484" name="Picture 4" descr="photoshop-animated-time-clock-w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46250"/>
            <a:ext cx="5410200" cy="3290888"/>
          </a:xfrm>
          <a:prstGeom prst="rect">
            <a:avLst/>
          </a:prstGeom>
          <a:noFill/>
        </p:spPr>
      </p:pic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1043608" y="5157192"/>
            <a:ext cx="67687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To tell the time:</a:t>
            </a:r>
          </a:p>
          <a:p>
            <a:pPr algn="l"/>
            <a:r>
              <a:rPr lang="en-US" sz="2800" dirty="0"/>
              <a:t>Look at the hour hand first and then the minute hand.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build="p"/>
      <p:bldP spid="276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300px-Wall_c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27313"/>
            <a:ext cx="3995738" cy="4230687"/>
          </a:xfrm>
          <a:prstGeom prst="rect">
            <a:avLst/>
          </a:prstGeom>
          <a:noFill/>
        </p:spPr>
      </p:pic>
      <p:pic>
        <p:nvPicPr>
          <p:cNvPr id="277509" name="Picture 5" descr="mr-clock-ra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13" y="2590800"/>
            <a:ext cx="4027487" cy="4267200"/>
          </a:xfrm>
          <a:prstGeom prst="rect">
            <a:avLst/>
          </a:prstGeom>
          <a:noFill/>
        </p:spPr>
      </p:pic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4860032" y="1700808"/>
            <a:ext cx="407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clock with hands is called an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analog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clock.    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323528" y="1556792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clock with numbers only is called a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digital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clock.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  <a:p>
            <a:pPr algn="l"/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467544" y="620688"/>
            <a:ext cx="7985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u="sng" dirty="0"/>
              <a:t>Digital clock</a:t>
            </a:r>
            <a:r>
              <a:rPr lang="en-US" sz="2800" b="1" dirty="0"/>
              <a:t>			</a:t>
            </a:r>
            <a:r>
              <a:rPr lang="en-US" sz="2800" b="1" u="sng" dirty="0"/>
              <a:t>Analog clock</a:t>
            </a:r>
          </a:p>
          <a:p>
            <a:endParaRPr lang="en-US" sz="2800" u="sn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848872" cy="8641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Different Ways to Say the Time</a:t>
            </a:r>
          </a:p>
        </p:txBody>
      </p:sp>
      <p:pic>
        <p:nvPicPr>
          <p:cNvPr id="5125" name="Picture 5" descr="Timeworks Cloc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93950" y="2371725"/>
            <a:ext cx="3587750" cy="3254375"/>
          </a:xfrm>
          <a:noFill/>
          <a:ln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05163" y="1643063"/>
            <a:ext cx="1993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" charset="0"/>
              </a:rPr>
              <a:t>o'clock </a:t>
            </a:r>
            <a:r>
              <a:rPr lang="en-US" sz="3200" dirty="0">
                <a:latin typeface="Arial" charset="0"/>
              </a:rPr>
              <a:t> 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-120650" y="3465513"/>
            <a:ext cx="264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 dirty="0">
                <a:latin typeface="Arial" charset="0"/>
              </a:rPr>
              <a:t>quarter to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655888" y="5724525"/>
            <a:ext cx="295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3200" dirty="0">
                <a:latin typeface="Arial" charset="0"/>
              </a:rPr>
              <a:t>half past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 flipH="1">
            <a:off x="6034088" y="3255963"/>
            <a:ext cx="2678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quarter past / quarter after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630</Words>
  <Application>Microsoft Office PowerPoint</Application>
  <PresentationFormat>On-screen Show (4:3)</PresentationFormat>
  <Paragraphs>185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ENGLISH FOR EVERYONE</vt:lpstr>
      <vt:lpstr>HOW TO PROPERLY INTRODUCE YOURSELF TO TOURIST</vt:lpstr>
      <vt:lpstr>VOCABULARY</vt:lpstr>
      <vt:lpstr>PowerPoint Presentation</vt:lpstr>
      <vt:lpstr>TELLING TIME</vt:lpstr>
      <vt:lpstr>Telling TIME</vt:lpstr>
      <vt:lpstr>Parts of the Clock</vt:lpstr>
      <vt:lpstr>PowerPoint Presentation</vt:lpstr>
      <vt:lpstr>Different Ways to Say the Time</vt:lpstr>
      <vt:lpstr>What time does this clock show?</vt:lpstr>
      <vt:lpstr>    What time does this clock show? </vt:lpstr>
      <vt:lpstr>What time is it?</vt:lpstr>
      <vt:lpstr>What time is it?</vt:lpstr>
      <vt:lpstr>What time is it?</vt:lpstr>
      <vt:lpstr>Telling time</vt:lpstr>
      <vt:lpstr>PowerPoint Presentation</vt:lpstr>
      <vt:lpstr>24-hour (MILITARY TIME)</vt:lpstr>
      <vt:lpstr>QUESTION AND RESPONSE</vt:lpstr>
      <vt:lpstr>PowerPoint Presentation</vt:lpstr>
      <vt:lpstr>vocabulary</vt:lpstr>
      <vt:lpstr>WHAT?</vt:lpstr>
      <vt:lpstr>WHEN?</vt:lpstr>
      <vt:lpstr>WHERE?</vt:lpstr>
      <vt:lpstr>WHY?</vt:lpstr>
      <vt:lpstr>HOW?</vt:lpstr>
      <vt:lpstr>YES OR NO</vt:lpstr>
      <vt:lpstr>Let’s try answering some questions </vt:lpstr>
      <vt:lpstr>WHAT</vt:lpstr>
      <vt:lpstr>WHEN</vt:lpstr>
      <vt:lpstr>WHERE</vt:lpstr>
      <vt:lpstr>WHY</vt:lpstr>
      <vt:lpstr>HOW</vt:lpstr>
      <vt:lpstr>YES OR NO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EVERYONE</dc:title>
  <dc:creator>ASComp.v7</dc:creator>
  <cp:lastModifiedBy>SDU</cp:lastModifiedBy>
  <cp:revision>27</cp:revision>
  <cp:lastPrinted>2014-06-23T03:45:20Z</cp:lastPrinted>
  <dcterms:created xsi:type="dcterms:W3CDTF">2014-06-17T03:01:04Z</dcterms:created>
  <dcterms:modified xsi:type="dcterms:W3CDTF">2014-07-25T04:39:46Z</dcterms:modified>
</cp:coreProperties>
</file>